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2" r:id="rId2"/>
    <p:sldId id="257" r:id="rId3"/>
    <p:sldId id="259" r:id="rId4"/>
    <p:sldId id="260" r:id="rId5"/>
    <p:sldId id="286" r:id="rId6"/>
    <p:sldId id="262" r:id="rId7"/>
    <p:sldId id="263" r:id="rId8"/>
    <p:sldId id="278" r:id="rId9"/>
    <p:sldId id="265" r:id="rId10"/>
    <p:sldId id="292" r:id="rId11"/>
    <p:sldId id="283" r:id="rId12"/>
    <p:sldId id="266" r:id="rId13"/>
    <p:sldId id="267" r:id="rId14"/>
    <p:sldId id="268" r:id="rId15"/>
    <p:sldId id="270" r:id="rId16"/>
    <p:sldId id="293" r:id="rId17"/>
    <p:sldId id="269" r:id="rId18"/>
    <p:sldId id="272" r:id="rId19"/>
    <p:sldId id="273" r:id="rId20"/>
    <p:sldId id="274" r:id="rId21"/>
    <p:sldId id="287" r:id="rId22"/>
    <p:sldId id="285" r:id="rId23"/>
    <p:sldId id="288" r:id="rId24"/>
    <p:sldId id="289" r:id="rId25"/>
    <p:sldId id="291" r:id="rId26"/>
    <p:sldId id="279" r:id="rId27"/>
    <p:sldId id="281" r:id="rId28"/>
    <p:sldId id="29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53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6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7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447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70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8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4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9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9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6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7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6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1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88EF70E-D077-4D5F-8F4E-2F93D2D07FC1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8EC8154-9DFB-49AB-B8DA-141588BC3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566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lsas 002">
            <a:hlinkClick r:id="" action="ppaction://media"/>
            <a:extLst>
              <a:ext uri="{FF2B5EF4-FFF2-40B4-BE49-F238E27FC236}">
                <a16:creationId xmlns:a16="http://schemas.microsoft.com/office/drawing/2014/main" id="{CA6B1EB7-1772-491D-9941-94347A373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6185" y="4977814"/>
            <a:ext cx="487363" cy="487363"/>
          </a:xfrm>
          <a:prstGeom prst="rect">
            <a:avLst/>
          </a:pr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82173B0-84C8-4110-8194-18FD4E6CB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0" y="685801"/>
            <a:ext cx="8534401" cy="15070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lt-LT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Respublikinis priešmokyklinio ugdymo vaikų integruotas dailės ir muzikos projektas </a:t>
            </a:r>
            <a:r>
              <a:rPr lang="lt-LT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„NUPIEŠIU </a:t>
            </a:r>
            <a:r>
              <a:rPr lang="lt-LT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 LIETUVĄ </a:t>
            </a:r>
            <a:r>
              <a:rPr lang="lt-LT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MAŽYTĘ“</a:t>
            </a:r>
            <a:br>
              <a:rPr lang="lt-LT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2B3FD940-84D1-45CA-A6AB-2D9473C0F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50" y="2192868"/>
            <a:ext cx="7368465" cy="458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718">
        <p14:vortex dir="r"/>
      </p:transition>
    </mc:Choice>
    <mc:Fallback xmlns="">
      <p:transition advTm="37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F78C814C-6F49-402F-88FC-3AC51AAED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9" y="0"/>
            <a:ext cx="9945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7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740">
        <p14:vortex dir="r"/>
      </p:transition>
    </mc:Choice>
    <mc:Fallback xmlns="">
      <p:transition spd="slow" advTm="174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0B8ECED6-7B95-4CFE-A2D0-06A971F58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19" y="0"/>
            <a:ext cx="4645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9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607">
        <p14:vortex dir="r"/>
      </p:transition>
    </mc:Choice>
    <mc:Fallback xmlns="">
      <p:transition spd="slow" advTm="1607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D819D038-2D46-41D3-BE56-173302B9E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487" y="0"/>
            <a:ext cx="4802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918">
        <p14:vortex dir="r"/>
      </p:transition>
    </mc:Choice>
    <mc:Fallback xmlns="">
      <p:transition spd="slow" advTm="1918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F8BCC1E6-1296-4C4B-A497-87D001718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54" y="186431"/>
            <a:ext cx="10049523" cy="63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293">
        <p14:vortex dir="r"/>
      </p:transition>
    </mc:Choice>
    <mc:Fallback xmlns="">
      <p:transition spd="slow" advTm="1293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ED8DC526-DF81-4BE5-A216-6B40B7E44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2" y="204186"/>
            <a:ext cx="11691892" cy="632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8465">
        <p14:vortex dir="r"/>
      </p:transition>
    </mc:Choice>
    <mc:Fallback xmlns="">
      <p:transition spd="slow" advTm="8465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F4162B08-A6E7-4E02-9E75-E2E206D62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9" y="79898"/>
            <a:ext cx="11265763" cy="665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3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691">
        <p14:vortex dir="r"/>
      </p:transition>
    </mc:Choice>
    <mc:Fallback xmlns="">
      <p:transition spd="slow" advTm="2691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21D1330B-6CE5-489C-B44B-143526ED1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37" y="0"/>
            <a:ext cx="8886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0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925">
        <p14:vortex dir="r"/>
      </p:transition>
    </mc:Choice>
    <mc:Fallback xmlns="">
      <p:transition spd="slow" advTm="1925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12D036AD-E450-4947-BB1A-B9E140F6A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0" y="0"/>
            <a:ext cx="11248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68">
        <p14:vortex dir="r"/>
      </p:transition>
    </mc:Choice>
    <mc:Fallback xmlns="">
      <p:transition spd="slow" advTm="1568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CFBCD17D-C765-49BE-BF41-DF55EAA41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9" y="1340528"/>
            <a:ext cx="11709646" cy="40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807">
        <p14:vortex dir="r"/>
      </p:transition>
    </mc:Choice>
    <mc:Fallback xmlns="">
      <p:transition spd="slow" advTm="1807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FF745273-5433-478F-BF74-E6897125E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70" y="0"/>
            <a:ext cx="5868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8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359">
        <p14:vortex dir="r"/>
      </p:transition>
    </mc:Choice>
    <mc:Fallback xmlns="">
      <p:transition spd="slow" advTm="1359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4F073052-419C-43DD-AE69-C42654E3F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170" y="-1"/>
            <a:ext cx="8007659" cy="67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59">
        <p14:vortex dir="r"/>
      </p:transition>
    </mc:Choice>
    <mc:Fallback xmlns="">
      <p:transition spd="slow" advTm="2559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3DD47664-628C-4E8C-BCBF-B8BCE2275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3" y="106532"/>
            <a:ext cx="10440139" cy="656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0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11">
        <p14:vortex dir="r"/>
      </p:transition>
    </mc:Choice>
    <mc:Fallback xmlns="">
      <p:transition spd="slow" advTm="911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69F92F25-265B-4E9F-8E0D-8ED03F755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22" y="0"/>
            <a:ext cx="4882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495">
        <p14:vortex dir="r"/>
      </p:transition>
    </mc:Choice>
    <mc:Fallback xmlns="">
      <p:transition spd="slow" advTm="1495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0BBE3F68-F532-47CD-86FD-8060AC780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5" y="586990"/>
            <a:ext cx="11825056" cy="587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837">
        <p14:vortex dir="r"/>
      </p:transition>
    </mc:Choice>
    <mc:Fallback xmlns="">
      <p:transition spd="slow" advTm="3837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55C2BACB-2177-468D-850E-533EEAF09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5" y="0"/>
            <a:ext cx="10131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0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110">
        <p14:vortex dir="r"/>
      </p:transition>
    </mc:Choice>
    <mc:Fallback xmlns="">
      <p:transition spd="slow" advTm="111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7FAFB099-2CC2-4859-8C12-972FB001F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4" y="0"/>
            <a:ext cx="1050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4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77">
        <p14:vortex dir="r"/>
      </p:transition>
    </mc:Choice>
    <mc:Fallback xmlns="">
      <p:transition spd="slow" advTm="977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>
            <a:extLst>
              <a:ext uri="{FF2B5EF4-FFF2-40B4-BE49-F238E27FC236}">
                <a16:creationId xmlns:a16="http://schemas.microsoft.com/office/drawing/2014/main" id="{97FBC526-9B99-4E3F-80A9-333C62F0B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694" y="0"/>
            <a:ext cx="5218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4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289">
        <p14:vortex dir="r"/>
      </p:transition>
    </mc:Choice>
    <mc:Fallback xmlns="">
      <p:transition spd="slow" advTm="1289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C2270DA1-BA43-4F53-BD16-88E1DF2DF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05" y="0"/>
            <a:ext cx="4935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740">
        <p14:vortex dir="r"/>
      </p:transition>
    </mc:Choice>
    <mc:Fallback xmlns="">
      <p:transition spd="slow" advTm="374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87CD41F4-0E47-4EBA-9A0A-15F1D9A05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67" y="238125"/>
            <a:ext cx="9898602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209">
        <p14:vortex dir="r"/>
      </p:transition>
    </mc:Choice>
    <mc:Fallback xmlns="">
      <p:transition spd="slow" advTm="3209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C222533C-5E31-48ED-B178-27136BC83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55" y="71020"/>
            <a:ext cx="8939815" cy="66404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8121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712">
        <p14:vortex dir="r"/>
      </p:transition>
    </mc:Choice>
    <mc:Fallback xmlns="">
      <p:transition spd="slow" advTm="1071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BBD6C31-0ECD-4B67-8134-6A43BBCE6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lt-LT" dirty="0"/>
            </a:br>
            <a:endParaRPr lang="en-US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5913D2DF-932F-437A-837F-2A2F38C93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1" y="497149"/>
            <a:ext cx="10199811" cy="6090081"/>
          </a:xfrm>
        </p:spPr>
        <p:txBody>
          <a:bodyPr/>
          <a:lstStyle/>
          <a:p>
            <a:pPr algn="ctr"/>
            <a:r>
              <a:rPr lang="lt-LT" sz="4800" dirty="0">
                <a:solidFill>
                  <a:srgbClr val="FFFF00"/>
                </a:solidFill>
                <a:latin typeface="Monotype Corsiva" panose="03010101010201010101" pitchFamily="66" charset="0"/>
              </a:rPr>
              <a:t>Priešmokyklinio ugdymo grupė „Zuikutis“</a:t>
            </a:r>
          </a:p>
          <a:p>
            <a:pPr algn="ctr"/>
            <a:r>
              <a:rPr lang="lt-LT" sz="60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Daina „Nupiešiu Lietuvą“</a:t>
            </a:r>
          </a:p>
          <a:p>
            <a:pPr algn="ctr"/>
            <a:r>
              <a:rPr lang="lt-LT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Muzika ir žodžiai Ingos </a:t>
            </a:r>
            <a:r>
              <a:rPr lang="lt-LT" sz="5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Šeduikienės</a:t>
            </a:r>
            <a:endParaRPr lang="lt-LT" sz="5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4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912">
        <p14:vortex dir="r"/>
      </p:transition>
    </mc:Choice>
    <mc:Fallback xmlns="">
      <p:transition spd="slow" advTm="2912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4130704F-ECBD-48AE-BE87-2A093656F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88" y="142043"/>
            <a:ext cx="10449018" cy="664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4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329">
        <p14:vortex dir="r"/>
      </p:transition>
    </mc:Choice>
    <mc:Fallback xmlns="">
      <p:transition spd="slow" advTm="332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7273E2F9-E7DE-43B6-971A-A84C598B9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21" y="0"/>
            <a:ext cx="10209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140">
        <p14:vortex dir="r"/>
      </p:transition>
    </mc:Choice>
    <mc:Fallback xmlns="">
      <p:transition spd="slow" advTm="114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CBFA8371-779C-45D8-ABA0-CA4FFE0EC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3" y="0"/>
            <a:ext cx="10910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85">
        <p14:vortex dir="r"/>
      </p:transition>
    </mc:Choice>
    <mc:Fallback xmlns="">
      <p:transition spd="slow" advTm="4085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DC05B502-F9BB-4CA2-A957-3667BF001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7" y="0"/>
            <a:ext cx="10866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608">
        <p14:vortex dir="r"/>
      </p:transition>
    </mc:Choice>
    <mc:Fallback xmlns="">
      <p:transition spd="slow" advTm="3608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ECE86AF0-A3DB-42E3-A290-91BDE4938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0"/>
            <a:ext cx="11443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926">
        <p14:vortex dir="r"/>
      </p:transition>
    </mc:Choice>
    <mc:Fallback xmlns="">
      <p:transition spd="slow" advTm="2926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B6D9DA27-4971-4380-9F40-1BED9F374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8" y="0"/>
            <a:ext cx="1123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7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244">
        <p14:vortex dir="r"/>
      </p:transition>
    </mc:Choice>
    <mc:Fallback xmlns="">
      <p:transition spd="slow" advTm="3244">
        <p:fade/>
      </p:transition>
    </mc:Fallback>
  </mc:AlternateContent>
</p:sld>
</file>

<file path=ppt/theme/theme1.xml><?xml version="1.0" encoding="utf-8"?>
<a:theme xmlns:a="http://schemas.openxmlformats.org/drawingml/2006/main" name="Dalis">
  <a:themeElements>
    <a:clrScheme name="Dalis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alis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li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TM02900771[[fn=Dalis]]</Template>
  <TotalTime>207</TotalTime>
  <Words>33</Words>
  <Application>Microsoft Office PowerPoint</Application>
  <PresentationFormat>Plačiaekranė</PresentationFormat>
  <Paragraphs>5</Paragraphs>
  <Slides>28</Slides>
  <Notes>0</Notes>
  <HiddenSlides>0</HiddenSlides>
  <MMClips>1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28</vt:i4>
      </vt:variant>
    </vt:vector>
  </HeadingPairs>
  <TitlesOfParts>
    <vt:vector size="33" baseType="lpstr">
      <vt:lpstr>Century Gothic</vt:lpstr>
      <vt:lpstr>Monotype Corsiva</vt:lpstr>
      <vt:lpstr>Times New Roman</vt:lpstr>
      <vt:lpstr>Wingdings 3</vt:lpstr>
      <vt:lpstr>Dalis</vt:lpstr>
      <vt:lpstr>„PowerPoint“ pateiktis</vt:lpstr>
      <vt:lpstr>„PowerPoint“ pateiktis</vt:lpstr>
      <vt:lpstr> 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Respublikinis priešmokyklinio ugdymo vaikų integruotas dailės ir muzikos projektas „NUPIEŠIU SAVO LIETUVĄ MAŽYTĘ“</dc:title>
  <dc:creator>user</dc:creator>
  <cp:lastModifiedBy>Vyturelis Ukvedys</cp:lastModifiedBy>
  <cp:revision>22</cp:revision>
  <dcterms:created xsi:type="dcterms:W3CDTF">2021-03-03T12:02:39Z</dcterms:created>
  <dcterms:modified xsi:type="dcterms:W3CDTF">2021-03-10T09:30:00Z</dcterms:modified>
</cp:coreProperties>
</file>